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74" r:id="rId6"/>
    <p:sldId id="275" r:id="rId7"/>
    <p:sldId id="272" r:id="rId8"/>
    <p:sldId id="273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thhjjjk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47000"/>
              </a:schemeClr>
            </a:glow>
            <a:outerShdw blurRad="342900" dist="50800" dir="5400000" algn="ctr" rotWithShape="0">
              <a:schemeClr val="bg1">
                <a:alpha val="27000"/>
              </a:schemeClr>
            </a:outerShdw>
            <a:reflection stA="0" endPos="65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92696"/>
            <a:ext cx="7772400" cy="439248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История одного музейного экспоната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история флагов </a:t>
            </a:r>
            <a:r>
              <a:rPr lang="ru-RU" dirty="0" smtClean="0">
                <a:solidFill>
                  <a:srgbClr val="FFFF00"/>
                </a:solidFill>
              </a:rPr>
              <a:t>и значков пионерской </a:t>
            </a:r>
            <a:r>
              <a:rPr lang="ru-RU" dirty="0" smtClean="0">
                <a:solidFill>
                  <a:srgbClr val="FFFF00"/>
                </a:solidFill>
              </a:rPr>
              <a:t>и комсомольской организаций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Капитоновской</a:t>
            </a:r>
            <a:r>
              <a:rPr lang="ru-RU" dirty="0" smtClean="0">
                <a:solidFill>
                  <a:srgbClr val="FF0000"/>
                </a:solidFill>
              </a:rPr>
              <a:t> СШ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571744"/>
            <a:ext cx="8643997" cy="3305528"/>
          </a:xfrm>
        </p:spPr>
        <p:txBody>
          <a:bodyPr>
            <a:normAutofit/>
          </a:bodyPr>
          <a:lstStyle/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u="sng" dirty="0" smtClean="0">
                <a:solidFill>
                  <a:srgbClr val="FFC000"/>
                </a:solidFill>
              </a:rPr>
              <a:t>Подготовила: </a:t>
            </a:r>
            <a:r>
              <a:rPr lang="ru-RU" sz="2800" b="1" i="1" u="sng" dirty="0" err="1" smtClean="0">
                <a:solidFill>
                  <a:srgbClr val="FFC000"/>
                </a:solidFill>
              </a:rPr>
              <a:t>Тыщенко</a:t>
            </a:r>
            <a:r>
              <a:rPr lang="ru-RU" sz="2800" b="1" i="1" u="sng" dirty="0" smtClean="0">
                <a:solidFill>
                  <a:srgbClr val="FFC000"/>
                </a:solidFill>
              </a:rPr>
              <a:t> Юлия, учащаяся 10 класса</a:t>
            </a:r>
            <a:endParaRPr lang="ru-RU" sz="2800" b="1" i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102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8000"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" y="42124"/>
            <a:ext cx="9097164" cy="6815876"/>
          </a:xfrm>
        </p:spPr>
      </p:pic>
      <p:sp>
        <p:nvSpPr>
          <p:cNvPr id="4" name="Прямоугольник 3"/>
          <p:cNvSpPr/>
          <p:nvPr/>
        </p:nvSpPr>
        <p:spPr>
          <a:xfrm>
            <a:off x="1763688" y="1556792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k-KZ" sz="8000" b="1" i="1" u="sng" dirty="0" smtClean="0">
                <a:solidFill>
                  <a:srgbClr val="FF0000"/>
                </a:solidFill>
              </a:rPr>
              <a:t>Спасибо за внимание!!!!</a:t>
            </a:r>
            <a:endParaRPr lang="ru-RU" sz="8000" b="1" i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245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-9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80000"/>
                    </a14:imgEffect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857752" cy="65722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Музей школы был создан </a:t>
            </a:r>
            <a:r>
              <a:rPr lang="ru-RU" sz="2700" b="1" dirty="0" smtClean="0"/>
              <a:t>3 года</a:t>
            </a:r>
            <a:r>
              <a:rPr lang="ru-RU" sz="2700" b="1" dirty="0" smtClean="0"/>
              <a:t> </a:t>
            </a:r>
            <a:r>
              <a:rPr lang="ru-RU" sz="2700" b="1" dirty="0" smtClean="0"/>
              <a:t>назад, к </a:t>
            </a:r>
            <a:r>
              <a:rPr lang="ru-RU" sz="2700" b="1" dirty="0" smtClean="0"/>
              <a:t>45-летию </a:t>
            </a:r>
            <a:r>
              <a:rPr lang="ru-RU" sz="2700" b="1" dirty="0" smtClean="0"/>
              <a:t>основания школы в нашем селе. </a:t>
            </a:r>
            <a:r>
              <a:rPr lang="ru-RU" sz="2700" b="1" dirty="0" smtClean="0">
                <a:solidFill>
                  <a:srgbClr val="FFC000"/>
                </a:solidFill>
              </a:rPr>
              <a:t/>
            </a:r>
            <a:br>
              <a:rPr lang="ru-RU" sz="2700" b="1" dirty="0" smtClean="0">
                <a:solidFill>
                  <a:srgbClr val="FFC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Цель работы</a:t>
            </a:r>
            <a:r>
              <a:rPr lang="ru-RU" sz="2700" b="1" dirty="0" smtClean="0">
                <a:solidFill>
                  <a:srgbClr val="FFC000"/>
                </a:solidFill>
              </a:rPr>
              <a:t>: узнать историю музейного экспоната- флагов </a:t>
            </a:r>
            <a:r>
              <a:rPr lang="ru-RU" sz="2700" b="1" dirty="0" smtClean="0">
                <a:solidFill>
                  <a:srgbClr val="FFC000"/>
                </a:solidFill>
              </a:rPr>
              <a:t> и значков комсомольской </a:t>
            </a:r>
            <a:r>
              <a:rPr lang="ru-RU" sz="2700" b="1" dirty="0" smtClean="0">
                <a:solidFill>
                  <a:srgbClr val="FFC000"/>
                </a:solidFill>
              </a:rPr>
              <a:t>и пионерской организаций школы. В соответствии с этой целью были поставлены</a:t>
            </a:r>
            <a:r>
              <a:rPr lang="ru-RU" sz="2700" b="1" dirty="0" smtClean="0">
                <a:solidFill>
                  <a:srgbClr val="FF0000"/>
                </a:solidFill>
              </a:rPr>
              <a:t> задачи</a:t>
            </a:r>
            <a:r>
              <a:rPr lang="ru-RU" sz="2700" b="1" dirty="0" smtClean="0">
                <a:solidFill>
                  <a:srgbClr val="FFC000"/>
                </a:solidFill>
              </a:rPr>
              <a:t>: изучить литературу, документы, фотографии времени действии данных экспонатов, побеседовать с пионерами и комсомольцами того </a:t>
            </a:r>
            <a:r>
              <a:rPr lang="ru-RU" sz="2700" b="1" dirty="0" smtClean="0">
                <a:solidFill>
                  <a:srgbClr val="FFC000"/>
                </a:solidFill>
              </a:rPr>
              <a:t>времени и </a:t>
            </a:r>
            <a:r>
              <a:rPr lang="ru-RU" sz="2700" b="1" dirty="0" smtClean="0">
                <a:solidFill>
                  <a:srgbClr val="FFC000"/>
                </a:solidFill>
              </a:rPr>
              <a:t>сделать выводы о назначении данных предметов и их значимости в те годы.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G:\IMG_1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2481" t="9509" r="1935"/>
          <a:stretch>
            <a:fillRect/>
          </a:stretch>
        </p:blipFill>
        <p:spPr bwMode="auto">
          <a:xfrm>
            <a:off x="4932040" y="2060848"/>
            <a:ext cx="3632174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7156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8000"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КОМСОМОЛ</a:t>
            </a:r>
            <a:br>
              <a:rPr lang="ru-RU" sz="2400" b="1" i="1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b="1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Всесоюзный Ленинский Коммунистический Союз Молодежи (ВЛКСМ)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3178166" cy="20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285860"/>
            <a:ext cx="217770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23728" y="3687901"/>
            <a:ext cx="6305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ВЛКСМ — молодёжная организация Коммунистической партии Советского Союза.</a:t>
            </a:r>
            <a:r>
              <a:rPr lang="ru-RU" sz="2000" b="1" u="sng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Российский коммунистический союз молодёжи (РКСМ) был создан </a:t>
            </a:r>
            <a:r>
              <a:rPr lang="ru-RU" sz="2000" b="1" u="sng" dirty="0" smtClean="0">
                <a:solidFill>
                  <a:srgbClr val="FFC000"/>
                </a:solidFill>
              </a:rPr>
              <a:t>29 октября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u="sng" dirty="0" smtClean="0">
                <a:solidFill>
                  <a:srgbClr val="FFC000"/>
                </a:solidFill>
              </a:rPr>
              <a:t>1918 года</a:t>
            </a:r>
            <a:r>
              <a:rPr lang="ru-RU" sz="2000" b="1" dirty="0" smtClean="0">
                <a:solidFill>
                  <a:srgbClr val="FFC000"/>
                </a:solidFill>
              </a:rPr>
              <a:t>, в </a:t>
            </a:r>
            <a:r>
              <a:rPr lang="ru-RU" sz="2000" b="1" u="sng" dirty="0" smtClean="0">
                <a:solidFill>
                  <a:srgbClr val="FFC000"/>
                </a:solidFill>
              </a:rPr>
              <a:t>1924 году</a:t>
            </a:r>
            <a:r>
              <a:rPr lang="ru-RU" sz="2000" b="1" dirty="0" smtClean="0">
                <a:solidFill>
                  <a:srgbClr val="FFC000"/>
                </a:solidFill>
              </a:rPr>
              <a:t> РКСМ было присвоено имя В. И. Ленина — Российский ленинский коммунистический союз молодёжи (РЛКСМ), в связи с образованием </a:t>
            </a:r>
            <a:r>
              <a:rPr lang="ru-RU" sz="2000" b="1" u="sng" dirty="0" smtClean="0">
                <a:solidFill>
                  <a:srgbClr val="FFC000"/>
                </a:solidFill>
              </a:rPr>
              <a:t>Союза ССР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u="sng" dirty="0" smtClean="0">
                <a:solidFill>
                  <a:srgbClr val="FFC000"/>
                </a:solidFill>
              </a:rPr>
              <a:t>(1922)</a:t>
            </a:r>
            <a:r>
              <a:rPr lang="ru-RU" sz="2000" b="1" dirty="0" smtClean="0">
                <a:solidFill>
                  <a:srgbClr val="FFC000"/>
                </a:solidFill>
              </a:rPr>
              <a:t> комсомол в марте </a:t>
            </a:r>
            <a:r>
              <a:rPr lang="ru-RU" sz="2000" b="1" u="sng" dirty="0" smtClean="0">
                <a:solidFill>
                  <a:srgbClr val="FFC000"/>
                </a:solidFill>
              </a:rPr>
              <a:t>1926 года</a:t>
            </a:r>
            <a:r>
              <a:rPr lang="ru-RU" sz="2000" b="1" dirty="0" smtClean="0">
                <a:solidFill>
                  <a:srgbClr val="FFC000"/>
                </a:solidFill>
              </a:rPr>
              <a:t> был переименован во Всесоюзный ленинский коммунистический союз молодёжи (ВЛКСМ)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39308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8000"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5929322" cy="23574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Инициатором создания и основным идеологом комсомольской организации стал В.И. Ленин. «Задачи Союзов молодежи», зачитанные им на III Всероссийском съезде комсомола в октябре 1920 года, стали основополагающим идейным документом ВЛКСМ на долгие годы.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04"/>
            <a:ext cx="2962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357562"/>
            <a:ext cx="37306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6245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8000"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З</a:t>
            </a:r>
            <a:r>
              <a:rPr lang="ru-RU" sz="3200" b="1" dirty="0" smtClean="0">
                <a:solidFill>
                  <a:srgbClr val="FFC000"/>
                </a:solidFill>
              </a:rPr>
              <a:t>начки комсомольской организации и пионерской дружины  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err="1" smtClean="0">
                <a:solidFill>
                  <a:srgbClr val="FFC000"/>
                </a:solidFill>
              </a:rPr>
              <a:t>Капитоновской</a:t>
            </a:r>
            <a:r>
              <a:rPr lang="ru-RU" sz="3200" b="1" dirty="0" smtClean="0">
                <a:solidFill>
                  <a:srgbClr val="FFC000"/>
                </a:solidFill>
              </a:rPr>
              <a:t> школы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687901"/>
            <a:ext cx="5786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).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G:\IMG_1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28800"/>
            <a:ext cx="6120680" cy="4590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9308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8000"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687901"/>
            <a:ext cx="5786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).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9469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Комсомольская ячейка </a:t>
            </a:r>
            <a:r>
              <a:rPr lang="ru-RU" b="1" dirty="0" smtClean="0">
                <a:solidFill>
                  <a:srgbClr val="FFC000"/>
                </a:solidFill>
              </a:rPr>
              <a:t>образовалась </a:t>
            </a:r>
            <a:r>
              <a:rPr lang="ru-RU" b="1" dirty="0" smtClean="0">
                <a:solidFill>
                  <a:srgbClr val="FFC000"/>
                </a:solidFill>
              </a:rPr>
              <a:t>в конце 40- начале 50 </a:t>
            </a:r>
            <a:r>
              <a:rPr lang="ru-RU" b="1" dirty="0" smtClean="0">
                <a:solidFill>
                  <a:srgbClr val="FFC000"/>
                </a:solidFill>
              </a:rPr>
              <a:t>годов .в </a:t>
            </a:r>
            <a:r>
              <a:rPr lang="ru-RU" b="1" dirty="0" smtClean="0">
                <a:solidFill>
                  <a:srgbClr val="FFC000"/>
                </a:solidFill>
              </a:rPr>
              <a:t>школе было самых активных 5 комсомольцев- учителей: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Авхутская</a:t>
            </a:r>
            <a:r>
              <a:rPr lang="ru-RU" b="1" dirty="0" smtClean="0">
                <a:solidFill>
                  <a:srgbClr val="FF0000"/>
                </a:solidFill>
              </a:rPr>
              <a:t> Александра Федоровна.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Наумова Мария Григорьевна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Гранковская Надежда Егоровна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Костенко Надежда Григорьевна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Стромко</a:t>
            </a:r>
            <a:r>
              <a:rPr lang="ru-RU" b="1" dirty="0" smtClean="0">
                <a:solidFill>
                  <a:srgbClr val="FF0000"/>
                </a:solidFill>
              </a:rPr>
              <a:t> Анна Даниловна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 Они организовали субботники и воскресники, посылали на фронт теплые вещи, помогали колхозу, семьям фронтовиков.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         И в послевоенное время комсомольцы школы были организаторами всех полезных дел. Много ребята помогали колхозу: копали картофель, убирали овощи, заготовляли сено, ухаживали за животными. Комсомольцы работали с населением: организовывали вечера, выступали с концертами, читали лекции и доклады. С концертами ездили по деревням.</a:t>
            </a:r>
            <a:endParaRPr lang="ru-RU" dirty="0"/>
          </a:p>
        </p:txBody>
      </p:sp>
      <p:pic>
        <p:nvPicPr>
          <p:cNvPr id="7" name="Содержимое 5" descr="20150316_1210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332656"/>
            <a:ext cx="3894513" cy="2930236"/>
          </a:xfrm>
        </p:spPr>
      </p:pic>
      <p:pic>
        <p:nvPicPr>
          <p:cNvPr id="10" name="Picture 2" descr="G:\IMG_1438.JPG"/>
          <p:cNvPicPr>
            <a:picLocks noChangeAspect="1" noChangeArrowheads="1"/>
          </p:cNvPicPr>
          <p:nvPr/>
        </p:nvPicPr>
        <p:blipFill>
          <a:blip r:embed="rId5" cstate="print"/>
          <a:srcRect l="7250" t="8530" r="5748"/>
          <a:stretch>
            <a:fillRect/>
          </a:stretch>
        </p:blipFill>
        <p:spPr bwMode="auto">
          <a:xfrm>
            <a:off x="5220072" y="3645024"/>
            <a:ext cx="3526746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9308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8000"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466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C000"/>
                </a:solidFill>
              </a:rPr>
              <a:t>По инициативе комсомольцев в </a:t>
            </a:r>
            <a:r>
              <a:rPr lang="ru-RU" sz="2700" b="1" dirty="0" smtClean="0">
                <a:solidFill>
                  <a:srgbClr val="FFC000"/>
                </a:solidFill>
              </a:rPr>
              <a:t>1973 </a:t>
            </a:r>
            <a:r>
              <a:rPr lang="ru-RU" sz="2700" b="1" dirty="0" smtClean="0">
                <a:solidFill>
                  <a:srgbClr val="FFC000"/>
                </a:solidFill>
              </a:rPr>
              <a:t>году в школе была </a:t>
            </a:r>
            <a:r>
              <a:rPr lang="ru-RU" sz="2700" b="1" dirty="0" smtClean="0">
                <a:solidFill>
                  <a:srgbClr val="FFC000"/>
                </a:solidFill>
              </a:rPr>
              <a:t>создана пионерская дружина имени Александра Чекалина</a:t>
            </a:r>
            <a:br>
              <a:rPr lang="ru-RU" sz="2700" b="1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20150316_12121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5536" y="1844824"/>
            <a:ext cx="4572032" cy="3714776"/>
          </a:xfrm>
        </p:spPr>
      </p:pic>
      <p:pic>
        <p:nvPicPr>
          <p:cNvPr id="7" name="Содержимое 5" descr="20150316_122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348879"/>
            <a:ext cx="3632660" cy="3898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245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8000"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929090" cy="46434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G:\IMG_1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84984"/>
            <a:ext cx="4854156" cy="3384375"/>
          </a:xfrm>
          <a:prstGeom prst="rect">
            <a:avLst/>
          </a:prstGeom>
          <a:noFill/>
        </p:spPr>
      </p:pic>
      <p:pic>
        <p:nvPicPr>
          <p:cNvPr id="4099" name="Picture 3" descr="G:\IMG_1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6245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8000"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Атрибутика пионерской дружины  </a:t>
            </a:r>
            <a:r>
              <a:rPr lang="ru-RU" sz="2400" b="1" dirty="0" err="1" smtClean="0">
                <a:solidFill>
                  <a:srgbClr val="FFC000"/>
                </a:solidFill>
              </a:rPr>
              <a:t>Капитоновской</a:t>
            </a:r>
            <a:r>
              <a:rPr lang="ru-RU" sz="2400" b="1" dirty="0" smtClean="0">
                <a:solidFill>
                  <a:srgbClr val="FFC000"/>
                </a:solidFill>
              </a:rPr>
              <a:t> СШ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687901"/>
            <a:ext cx="6305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)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2" descr="G:\фото музей\IMG_1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5184811" cy="3888432"/>
          </a:xfrm>
          <a:prstGeom prst="rect">
            <a:avLst/>
          </a:prstGeom>
          <a:noFill/>
        </p:spPr>
      </p:pic>
      <p:pic>
        <p:nvPicPr>
          <p:cNvPr id="11" name="Picture 4" descr="C:\Users\Капитоновка\Desktop\фото музей\IMG_13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00808"/>
            <a:ext cx="2556975" cy="424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9308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307</TotalTime>
  <Words>90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История одного музейного экспоната история флагов и значков пионерской и комсомольской организаций Капитоновской СШ</vt:lpstr>
      <vt:lpstr> Музей школы был создан 3 года назад, к 45-летию основания школы в нашем селе.  Цель работы: узнать историю музейного экспоната- флагов  и значков комсомольской и пионерской организаций школы. В соответствии с этой целью были поставлены задачи: изучить литературу, документы, фотографии времени действии данных экспонатов, побеседовать с пионерами и комсомольцами того времени и сделать выводы о назначении данных предметов и их значимости в те годы. </vt:lpstr>
      <vt:lpstr>КОМСОМОЛ Всесоюзный Ленинский Коммунистический Союз Молодежи (ВЛКСМ)</vt:lpstr>
      <vt:lpstr>Инициатором создания и основным идеологом комсомольской организации стал В.И. Ленин. «Задачи Союзов молодежи», зачитанные им на III Всероссийском съезде комсомола в октябре 1920 года, стали основополагающим идейным документом ВЛКСМ на долгие годы. </vt:lpstr>
      <vt:lpstr>Значки комсомольской организации и пионерской дружины   Капитоновской школы</vt:lpstr>
      <vt:lpstr>Слайд 6</vt:lpstr>
      <vt:lpstr> По инициативе комсомольцев в 1973 году в школе была создана пионерская дружина имени Александра Чекалина   </vt:lpstr>
      <vt:lpstr>Слайд 8</vt:lpstr>
      <vt:lpstr>Атрибутика пионерской дружины  Капитоновской СШ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Anjelika</dc:creator>
  <cp:lastModifiedBy>Капитоновка</cp:lastModifiedBy>
  <cp:revision>57</cp:revision>
  <dcterms:created xsi:type="dcterms:W3CDTF">2015-03-16T17:32:33Z</dcterms:created>
  <dcterms:modified xsi:type="dcterms:W3CDTF">2016-12-01T10:14:58Z</dcterms:modified>
</cp:coreProperties>
</file>