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6" r:id="rId4"/>
    <p:sldId id="257" r:id="rId5"/>
    <p:sldId id="288" r:id="rId6"/>
    <p:sldId id="289" r:id="rId7"/>
    <p:sldId id="290" r:id="rId8"/>
    <p:sldId id="259" r:id="rId9"/>
    <p:sldId id="285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66" d="100"/>
          <a:sy n="66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13176"/>
            <a:ext cx="8892480" cy="184482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</a:br>
            <a:r>
              <a:rPr lang="en-US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en-US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</a:br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</a:b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КГУ 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«Школа-гимназия города Макинска» </a:t>
            </a:r>
            <a:r>
              <a:rPr lang="ru-RU" sz="28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акимата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 Буландынского 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nstantia" panose="02030602050306030303" pitchFamily="18" charset="0"/>
              </a:rPr>
              <a:t>района</a:t>
            </a:r>
            <a:r>
              <a:rPr lang="en-US" sz="2800" spc="50" dirty="0">
                <a:ln w="9525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/>
            </a:r>
            <a:br>
              <a:rPr lang="en-US" sz="2800" spc="50" dirty="0">
                <a:ln w="9525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</a:br>
            <a:r>
              <a:rPr lang="ru-RU" sz="2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>автор проекта - </a:t>
            </a:r>
            <a:r>
              <a:rPr lang="ru-RU" sz="2800" b="1" i="1" spc="50" dirty="0" smtClean="0">
                <a:ln w="9525" cmpd="sng">
                  <a:solidFill>
                    <a:schemeClr val="tx1"/>
                  </a:solidFill>
                  <a:prstDash val="solid"/>
                </a:ln>
                <a:latin typeface="Constantia" panose="02030602050306030303" pitchFamily="18" charset="0"/>
              </a:rPr>
              <a:t>Левченко Алина </a:t>
            </a:r>
            <a:r>
              <a:rPr lang="en-US" sz="2800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  <a:t/>
            </a:r>
            <a:br>
              <a:rPr lang="en-US" sz="2800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effectLst/>
                <a:latin typeface="Constantia" panose="02030602050306030303" pitchFamily="18" charset="0"/>
              </a:rPr>
            </a:br>
            <a:endParaRPr lang="ru-RU" sz="2800" cap="none" spc="50" dirty="0">
              <a:ln w="9525" cmpd="sng">
                <a:solidFill>
                  <a:schemeClr val="tx1"/>
                </a:solidFill>
                <a:prstDash val="solid"/>
              </a:ln>
              <a:effectLst/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88424" cy="2376264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Gautami" pitchFamily="34" charset="0"/>
              </a:rPr>
              <a:t>Творческий проект «Энергия будущего»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Gautam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9068544" cy="1778496"/>
          </a:xfrm>
        </p:spPr>
        <p:txBody>
          <a:bodyPr/>
          <a:lstStyle/>
          <a:p>
            <a:pPr algn="l"/>
            <a:r>
              <a:rPr lang="ru-RU" sz="9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Цель:</a:t>
            </a:r>
            <a:endParaRPr lang="ru-RU" sz="96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772400" cy="371864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Разработать план по развитию энергосберегающих технологий и найти им применение в нашем городе.</a:t>
            </a:r>
            <a:endParaRPr lang="ru-RU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14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44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ЗАДАЧИ:</a:t>
            </a:r>
            <a:endParaRPr lang="ru-RU" sz="80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воспитывать экологическое сознание;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развивать творческие проекты, в целях привлечения учащихся к проблеме века;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расширять кругозор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70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619268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За последнее столетие прогресс резко начал свое движение, и это, конечно же, оставило свой отпечаток во всех областях нашей жизни Одним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из проектов Казахстана, которому в настоящее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время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уделяется наиболее пристальное внимание-это проведение международной выставки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Expo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2017 в Астане. Ключевой темой международной выставки в Астане станет «Энергия будущего». Президент страны Н.Назарбаев поставил задачу - Казахстан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должен </a:t>
            </a:r>
            <a:r>
              <a:rPr lang="ru-RU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стать чистой и зеленой страной со свежим воздухом и прозрачной </a:t>
            </a: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водой.  </a:t>
            </a:r>
            <a:b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Мы представляем проект по внедрению энергосберегающих технологий, который бы подошел нашему городу.</a:t>
            </a:r>
            <a:r>
              <a:rPr lang="ru-RU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акет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микрорайона, прилежащего к нашей 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школе: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Содержимое 9" descr="IMG_4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0" r="4657"/>
          <a:stretch>
            <a:fillRect/>
          </a:stretch>
        </p:blipFill>
        <p:spPr>
          <a:xfrm>
            <a:off x="1403648" y="1600199"/>
            <a:ext cx="6221310" cy="501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</a:t>
            </a:r>
            <a:r>
              <a:rPr lang="ru-RU" sz="9600" dirty="0" smtClean="0"/>
              <a:t>   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 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его чертой установлены </a:t>
            </a:r>
            <a:r>
              <a:rPr lang="ru-RU" sz="9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ветрогенераторы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Перспективы использования ветроэнергетики определяется наличием соответствующих ветроэнергетических ресурсов. Казахстан исключительно богат ветровыми ресурсами- порядка 50% территории имеет очень хорошие перспективы для использования ветроэнергетики. По оценкам экспертов, Казахстан, одна из стран мира, с наиболее подходящими условиями для развития ветроэнергетики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Также на крышах домов установлено </a:t>
            </a:r>
            <a:r>
              <a:rPr lang="ru-RU" sz="9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гелио-электричество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вырабатывающее электроэнергию за счет солнечных лучей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первый взгляд вам, возможно покажется, что наши здания мрачноваты, но благодаря темному цвету, здания притягивают тепло и дольше его сохраняют.                                                                      В настоящее время производятся автомобили с солнечными батареями для работы двигателя вместо бензина.</a:t>
            </a:r>
          </a:p>
          <a:p>
            <a:pPr>
              <a:buNone/>
            </a:pP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Мы 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также предполагаем использование в будущем в домах трековых светильников и </a:t>
            </a:r>
            <a:r>
              <a:rPr lang="ru-RU" sz="96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ж\к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телевизоров нового поколения, световые 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лоджии</a:t>
            </a:r>
            <a:r>
              <a:rPr lang="en-US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Play light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светодиодные 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деревья, энергосберегающие стекла, ландшафтное освещение, световые фигуры 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ru-RU" sz="9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архитектурное </a:t>
            </a:r>
            <a:r>
              <a:rPr lang="ru-RU" sz="96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освещение</a:t>
            </a:r>
          </a:p>
          <a:p>
            <a:endParaRPr lang="ru-RU" sz="8000" dirty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Помимо этого</a:t>
            </a:r>
            <a:r>
              <a:rPr lang="ru-RU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мы также разработали проект по внедрению энергосберегающих технологий в нашей школе.</a:t>
            </a:r>
            <a:endParaRPr lang="ru-RU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1584176"/>
          </a:xfrm>
        </p:spPr>
        <p:txBody>
          <a:bodyPr>
            <a:noAutofit/>
          </a:bodyPr>
          <a:lstStyle/>
          <a:p>
            <a:pPr algn="l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Инновации, заложенные в нашем проекте, в том числе и энергосберегающие, обеспечивают школе экологическую чистоту. Зеленые стекла, а также солнечные батареи, установленные на крыше здания, удерживают тепло солнечных лучей, что является основным источником тепло энергии, также они способны аккумулировать энергию в запас. 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3" y="2708920"/>
            <a:ext cx="7848535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352928" cy="56166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Энергия будущего – это не фантастика, а то, к чему необходимо стремиться. Возможность </a:t>
            </a:r>
            <a:r>
              <a:rPr lang="ru-RU" sz="32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полного, либо частичного замещения </a:t>
            </a: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не возобновляемых </a:t>
            </a:r>
            <a:r>
              <a:rPr lang="ru-RU" sz="32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энергоносителей для энергоснабжения зданий позволяет решить многие проблемы. Просто необходимо обеспечить жилые дома </a:t>
            </a:r>
            <a:r>
              <a:rPr lang="ru-RU" sz="32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экологичными</a:t>
            </a:r>
            <a:r>
              <a:rPr lang="ru-RU" sz="32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системами отопления (и летнего охлаждения), горячего водоснабжения. Да, конечно, стоимость оборудования и монтажа гелиосистем на сегодняшний день не самое дешевое и не самое простое решение. Но с учетом того, что солнечная энергия ничего не стоит, а стоимость на </a:t>
            </a: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не возобновляемые </a:t>
            </a:r>
            <a:r>
              <a:rPr lang="ru-RU" sz="32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энергоносители постоянно растет, оборудование окупится за 2-3 года и будет служить до полного </a:t>
            </a:r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износа.</a:t>
            </a:r>
            <a:endParaRPr lang="ru-RU" sz="3200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0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443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КГУ «Школа-гимназия города Макинска» акимата Буландынского района автор проекта - Левченко Алина  </vt:lpstr>
      <vt:lpstr>Цель:</vt:lpstr>
      <vt:lpstr>ЗАДАЧИ:</vt:lpstr>
      <vt:lpstr>За последнее столетие прогресс резко начал свое движение, и это, конечно же, оставило свой отпечаток во всех областях нашей жизни Одним из проектов Казахстана, которому в настоящее время уделяется наиболее пристальное внимание-это проведение международной выставки Expo 2017 в Астане. Ключевой темой международной выставки в Астане станет «Энергия будущего». Президент страны Н.Назарбаев поставил задачу - Казахстан должен стать чистой и зеленой страной со свежим воздухом и прозрачной водой.   Мы представляем проект по внедрению энергосберегающих технологий, который бы подошел нашему городу.  </vt:lpstr>
      <vt:lpstr>Макет микрорайона, прилежащего к нашей школе:</vt:lpstr>
      <vt:lpstr>Презентация PowerPoint</vt:lpstr>
      <vt:lpstr>Помимо этого, мы также разработали проект по внедрению энергосберегающих технологий в нашей школе.</vt:lpstr>
      <vt:lpstr>Инновации, заложенные в нашем проекте, в том числе и энергосберегающие, обеспечивают школе экологическую чистоту. Зеленые стекла, а также солнечные батареи, установленные на крыше здания, удерживают тепло солнечных лучей, что является основным источником тепло энергии, также они способны аккумулировать энергию в запас.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44</cp:revision>
  <dcterms:created xsi:type="dcterms:W3CDTF">2016-02-14T09:26:20Z</dcterms:created>
  <dcterms:modified xsi:type="dcterms:W3CDTF">2017-03-10T05:14:17Z</dcterms:modified>
</cp:coreProperties>
</file>