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66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8" r:id="rId12"/>
    <p:sldId id="267" r:id="rId13"/>
    <p:sldId id="269" r:id="rId14"/>
    <p:sldId id="270" r:id="rId15"/>
    <p:sldId id="271" r:id="rId16"/>
    <p:sldId id="284" r:id="rId17"/>
    <p:sldId id="283" r:id="rId18"/>
    <p:sldId id="286" r:id="rId19"/>
    <p:sldId id="274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42918"/>
            <a:ext cx="7851648" cy="4214842"/>
          </a:xfrm>
        </p:spPr>
        <p:txBody>
          <a:bodyPr>
            <a:normAutofit/>
          </a:bodyPr>
          <a:lstStyle/>
          <a:p>
            <a:r>
              <a:rPr lang="ru-RU" dirty="0" smtClean="0"/>
              <a:t>Виртуальная экскурсия по </a:t>
            </a:r>
            <a:r>
              <a:rPr lang="ru-RU" dirty="0" err="1" smtClean="0"/>
              <a:t>историко-краведческому</a:t>
            </a:r>
            <a:r>
              <a:rPr lang="ru-RU" dirty="0" smtClean="0"/>
              <a:t>  музею.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/>
              <a:t>Уголок старинной казахской утвари</a:t>
            </a:r>
            <a:endParaRPr lang="ru-RU" sz="3600" b="1" i="1" dirty="0"/>
          </a:p>
        </p:txBody>
      </p:sp>
      <p:pic>
        <p:nvPicPr>
          <p:cNvPr id="3074" name="Picture 2" descr="C:\Users\СУЛТАН\Desktop\музей музей\IMG_20161031_1021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Старинные вещи используемые в быту.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СУЛТАН\Desktop\IMG_20161107_155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28694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/>
              <a:t>Почетные жители города и района</a:t>
            </a:r>
            <a:endParaRPr lang="ru-RU" sz="44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УЛТАН\Desktop\музей музей\IMG_20161031_1021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643437" cy="5429264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357298"/>
            <a:ext cx="4041775" cy="550070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Люди которыми мы гордимся, знаменитые врачи хирурги Ким М.Т.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Садвакасов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Г.К. которые спасли сотни человеческих жизней.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Какишев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Т.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Профессор,доктор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филологических наук. Булатов Т.А, Каратаев Е.Б.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Судибор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В.Н.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Скуридина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А.И.одна из первых почетных жителей города.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Абишева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А.Б. доктор медицинских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наук,профессор,Ганенко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Е.А. директор ср.школы №1,ныне школа –лицей им.Балуан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Шолака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214290"/>
            <a:ext cx="3214718" cy="6643710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 марта 1954 года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Макинский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район прибывает первая группа первоцелинников из Москвы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Макинскую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МТС. 14 марта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Ельтайскую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МТС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прыбывают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новоселы(бригадир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Кабаев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Н.Н.)На подъем целины  в мае 1954 года вышли 16 тракторных бригад. В 1956 году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Макинский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район сдал государству 5883000пудов целинного зерна. В хозяйство района поступает сельскохозяйственная техника, ремонтируются дороги ,строятся школы, клубы. В 1957 году 4 955 первоцелинников награждены медалями.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СУЛТАН\Desktop\IMG_20161107_160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0"/>
            <a:ext cx="57150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1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4" y="0"/>
            <a:ext cx="4000496" cy="6858000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/>
              <a:t>История образования и здравоохранения района</a:t>
            </a:r>
          </a:p>
          <a:p>
            <a:pPr>
              <a:buNone/>
            </a:pPr>
            <a:r>
              <a:rPr lang="ru-RU" sz="2000" b="1" i="1" dirty="0" smtClean="0"/>
              <a:t>19 июня 1930 года в единственной на весь район Вознесенской средней школе состоялся первый выпуск. 1935 году зав.отделом образования стал И.Я. </a:t>
            </a:r>
            <a:r>
              <a:rPr lang="ru-RU" sz="2000" b="1" i="1" dirty="0" err="1" smtClean="0"/>
              <a:t>Ковбаса</a:t>
            </a:r>
            <a:r>
              <a:rPr lang="ru-RU" sz="2000" b="1" i="1" dirty="0" smtClean="0"/>
              <a:t>.(1935-1940).</a:t>
            </a:r>
            <a:r>
              <a:rPr lang="ru-RU" sz="2000" b="1" i="1" dirty="0" err="1" smtClean="0"/>
              <a:t>Кугаевская</a:t>
            </a:r>
            <a:r>
              <a:rPr lang="ru-RU" sz="2000" b="1" i="1" dirty="0" smtClean="0"/>
              <a:t> Е. сменила его в годы войны. После войны руководили районным образованием К.П. </a:t>
            </a:r>
            <a:r>
              <a:rPr lang="ru-RU" sz="2000" b="1" i="1" dirty="0" err="1" smtClean="0"/>
              <a:t>Моденова</a:t>
            </a:r>
            <a:r>
              <a:rPr lang="ru-RU" sz="2000" b="1" i="1" dirty="0" smtClean="0"/>
              <a:t>, С.В. </a:t>
            </a:r>
          </a:p>
          <a:p>
            <a:pPr>
              <a:buNone/>
            </a:pPr>
            <a:r>
              <a:rPr lang="ru-RU" sz="2000" b="1" i="1" dirty="0" smtClean="0"/>
              <a:t>Овчинников. Старейшие школы района Никольская, Вознесенская. Если в 1935 году было 4 неполных и 3 начальных школы, 2011 19 средних,12 основных,9 начальных, ДДТ, ДЮСШ.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45025" y="428605"/>
            <a:ext cx="4041775" cy="57150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Рабочий коллектив 1986год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357166"/>
            <a:ext cx="4040188" cy="628654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Начало здравоохранения можно отнести  к 1901 году, когда в селе Вознесенка приступил к работе первый врач. В 1922 году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Вознесенкий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реввоенсовет постановил «Организовать первый фельдшерский пункт на селе»,изъять дом священника и вселить  туда фельдшера. С 1957 года открываются районные поликлиника и больница (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совр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 здание УПК),тубдиспансер. В 1980 году сдан в эксплуатацию больничный комплекс на 250 коек. Улучшается материальная база.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УЛТАН\Desktop\IMG_20161111_1233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71546"/>
            <a:ext cx="4286280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Великая Отечественная война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УЛТАН\Desktop\музей музей\IMG_20161031_1025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4354544" cy="500066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041775" cy="5143536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1941 года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фашисткая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Германия напала на нашу страну. За годы войны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Макинским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РВК было направлено более 8тысяч человек. В составе 310 стрелковой дивизии, сформированной 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г.Акмолинске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воевали более 550 жителей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Макинского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района. Герои Советского союза которыми гордиться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Буландынский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И.Омигов,Н.Карацупа,М.Яглинский,И.Скуридин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 Н.Сергиенко.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История завода поршневых колец им. Ленина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00108"/>
            <a:ext cx="4213255" cy="2786082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В связи с летним наступлением </a:t>
            </a:r>
            <a:r>
              <a:rPr lang="ru-RU" sz="2000" dirty="0" err="1" smtClean="0"/>
              <a:t>фашистких</a:t>
            </a:r>
            <a:r>
              <a:rPr lang="ru-RU" sz="2000" dirty="0" smtClean="0"/>
              <a:t> войск от 12 июля 1942 года единственный в стране Мичуринский завод поршневых колец Тамбовской области был переведен на станцию </a:t>
            </a:r>
            <a:r>
              <a:rPr lang="ru-RU" sz="2000" dirty="0" err="1" smtClean="0"/>
              <a:t>Макинска</a:t>
            </a:r>
            <a:r>
              <a:rPr lang="ru-RU" sz="2000" dirty="0" smtClean="0"/>
              <a:t> </a:t>
            </a:r>
            <a:r>
              <a:rPr lang="ru-RU" sz="2000" dirty="0" err="1" smtClean="0"/>
              <a:t>Акмолинской</a:t>
            </a:r>
            <a:r>
              <a:rPr lang="ru-RU" sz="2000" dirty="0" smtClean="0"/>
              <a:t> области. В августе 1942 первую продукцию выпустили ремонтный и механический цеха.</a:t>
            </a:r>
            <a:endParaRPr lang="ru-RU" sz="2000" dirty="0"/>
          </a:p>
        </p:txBody>
      </p:sp>
      <p:pic>
        <p:nvPicPr>
          <p:cNvPr id="7" name="Picture 4" descr="IMG_01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50056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MG_014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3929066"/>
            <a:ext cx="428550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УЛТАН\Desktop\музей музей\IMG_20161031_102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Реликвии войны</a:t>
            </a:r>
            <a:endParaRPr lang="ru-RU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УЛТАН\Desktop\музей музей\IMG_20161031_1038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497388" cy="5286388"/>
          </a:xfrm>
          <a:prstGeom prst="rect">
            <a:avLst/>
          </a:prstGeom>
          <a:noFill/>
        </p:spPr>
      </p:pic>
      <p:pic>
        <p:nvPicPr>
          <p:cNvPr id="3075" name="Picture 3" descr="C:\Users\СУЛТАН\Desktop\музей музей\IMG_20161031_1024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00174"/>
            <a:ext cx="4643438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СУЛТАН\Desktop\музей музей\IMG_20161031_1026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Буландынский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район расположен в центре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Акмолинской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области. На территории района ряд озер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Талдыколь,Жарлыколь,Шортанды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Иванковское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Прохоровское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водохранилища. Основные реки сосредоточены в западной части района Арчалы, Колутон, Мат. Местность ровная, местами лесистая. Климат относится к зоне холодной степи, сурово континентальный. Главным украшением города являются окружающие его леса. Полезные ископаемые имеют промышленное значение :камень, кирпичное сырье, песок.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28596" y="357166"/>
            <a:ext cx="4040188" cy="857256"/>
          </a:xfrm>
        </p:spPr>
        <p:txBody>
          <a:bodyPr/>
          <a:lstStyle/>
          <a:p>
            <a:pPr algn="ctr"/>
            <a:r>
              <a:rPr lang="ru-RU" i="1" dirty="0" smtClean="0"/>
              <a:t>Личные вещи </a:t>
            </a:r>
            <a:r>
              <a:rPr lang="ru-RU" i="1" dirty="0" err="1" smtClean="0"/>
              <a:t>И.Ф.Омигов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5025" y="1071547"/>
            <a:ext cx="4041775" cy="785817"/>
          </a:xfrm>
        </p:spPr>
        <p:txBody>
          <a:bodyPr>
            <a:normAutofit/>
          </a:bodyPr>
          <a:lstStyle/>
          <a:p>
            <a:r>
              <a:rPr lang="ru-RU" i="1" dirty="0" smtClean="0"/>
              <a:t>Личные вещи И.К. </a:t>
            </a:r>
            <a:r>
              <a:rPr lang="ru-RU" i="1" dirty="0" err="1" smtClean="0"/>
              <a:t>Скуридина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5122" name="Picture 2" descr="C:\Users\СУЛТАН\Desktop\музей музей\IMG_20161031_10242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14488"/>
            <a:ext cx="4572000" cy="5143512"/>
          </a:xfrm>
          <a:prstGeom prst="rect">
            <a:avLst/>
          </a:prstGeom>
          <a:noFill/>
        </p:spPr>
      </p:pic>
      <p:pic>
        <p:nvPicPr>
          <p:cNvPr id="5123" name="Picture 3" descr="C:\Users\СУЛТАН\Desktop\музей музей\IMG_20161031_1024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16283" y="2514600"/>
            <a:ext cx="3499258" cy="3846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4040188" cy="785818"/>
          </a:xfrm>
        </p:spPr>
        <p:txBody>
          <a:bodyPr/>
          <a:lstStyle/>
          <a:p>
            <a:pPr algn="ctr"/>
            <a:r>
              <a:rPr lang="ru-RU" sz="3200" i="1" dirty="0" smtClean="0"/>
              <a:t>Фронтовой баян</a:t>
            </a:r>
            <a:endParaRPr lang="ru-RU" sz="32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285860"/>
            <a:ext cx="4141817" cy="1071570"/>
          </a:xfrm>
        </p:spPr>
        <p:txBody>
          <a:bodyPr>
            <a:normAutofit lnSpcReduction="10000"/>
          </a:bodyPr>
          <a:lstStyle/>
          <a:p>
            <a:r>
              <a:rPr lang="ru-RU" i="1" dirty="0" smtClean="0"/>
              <a:t>Гильзы с места боя у </a:t>
            </a:r>
            <a:r>
              <a:rPr lang="ru-RU" i="1" dirty="0" err="1" smtClean="0"/>
              <a:t>д.Сокули</a:t>
            </a:r>
            <a:r>
              <a:rPr lang="ru-RU" i="1" dirty="0" smtClean="0"/>
              <a:t>. Затвор от автомата.</a:t>
            </a:r>
            <a:endParaRPr lang="ru-RU" i="1" dirty="0"/>
          </a:p>
        </p:txBody>
      </p:sp>
      <p:pic>
        <p:nvPicPr>
          <p:cNvPr id="6146" name="Picture 2" descr="C:\Users\СУЛТАН\Desktop\музей музей\IMG_20161031_1024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9" y="1714488"/>
            <a:ext cx="4484979" cy="5143512"/>
          </a:xfrm>
          <a:prstGeom prst="rect">
            <a:avLst/>
          </a:prstGeom>
          <a:noFill/>
        </p:spPr>
      </p:pic>
      <p:pic>
        <p:nvPicPr>
          <p:cNvPr id="6147" name="Picture 3" descr="C:\Users\СУЛТАН\Desktop\музей музей\IMG_20161031_1025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715856"/>
            <a:ext cx="4041775" cy="34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1214446"/>
          </a:xfrm>
        </p:spPr>
        <p:txBody>
          <a:bodyPr/>
          <a:lstStyle/>
          <a:p>
            <a:r>
              <a:rPr lang="ru-RU" dirty="0" smtClean="0"/>
              <a:t>Награды и ордена. Блокнот 1941 год.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Письмо с фронта</a:t>
            </a:r>
            <a:endParaRPr lang="ru-RU" dirty="0"/>
          </a:p>
        </p:txBody>
      </p:sp>
      <p:pic>
        <p:nvPicPr>
          <p:cNvPr id="7170" name="Picture 2" descr="C:\Users\СУЛТАН\Desktop\музей музей\IMG_20161031_10251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4643438" cy="4786322"/>
          </a:xfrm>
          <a:prstGeom prst="rect">
            <a:avLst/>
          </a:prstGeom>
          <a:noFill/>
        </p:spPr>
      </p:pic>
      <p:pic>
        <p:nvPicPr>
          <p:cNvPr id="7171" name="Picture 3" descr="C:\Users\СУЛТАН\Desktop\музей музей\IMG_20161031_1025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829738"/>
            <a:ext cx="4041775" cy="3216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Война в Афганистане</a:t>
            </a:r>
            <a:endParaRPr lang="ru-RU" b="1" i="1" dirty="0"/>
          </a:p>
        </p:txBody>
      </p:sp>
      <p:pic>
        <p:nvPicPr>
          <p:cNvPr id="8196" name="Picture 4" descr="C:\Users\СУЛТАН\Desktop\Музей ДДТ\АФГАН\афганцы\IMG_20160204_1605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4714876" cy="3000381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5500726"/>
          </a:xfrm>
        </p:spPr>
        <p:txBody>
          <a:bodyPr>
            <a:normAutofit fontScale="62500" lnSpcReduction="20000"/>
          </a:bodyPr>
          <a:lstStyle/>
          <a:p>
            <a:endParaRPr lang="ru-RU" sz="2800" dirty="0" smtClean="0"/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23 декабря 1979 года было принято решение о вводе войск в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Афганис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тан.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 Из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Буландынского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района в Афганистане воевали 94 солдат и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офицеров.Погибших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пятеро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Кожахметов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Ибрагим солдат(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с.Ерголка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), Ломакин Владимир, майор (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г.Макинск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),Макаренко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Юрий,солдат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(с.Гордеевка),Павленко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Владимир,солдат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(с.Никольское),Сало Юрий солдат(с.Вознесенка)Все погибшие награждены воинскими наградами (посмертно) и похоронены на родине.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543824" cy="72464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Афганистан. Награждение за боевые подвиги.</a:t>
            </a:r>
            <a:endParaRPr lang="ru-RU" b="1" i="1" dirty="0"/>
          </a:p>
        </p:txBody>
      </p:sp>
      <p:pic>
        <p:nvPicPr>
          <p:cNvPr id="9218" name="Picture 2" descr="C:\Users\СУЛТАН\Desktop\Музей ДДТ\АФГАН\афганцы\IMG_20160204_1603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4643438" cy="4929198"/>
          </a:xfrm>
          <a:prstGeom prst="rect">
            <a:avLst/>
          </a:prstGeom>
          <a:noFill/>
        </p:spPr>
      </p:pic>
      <p:pic>
        <p:nvPicPr>
          <p:cNvPr id="9219" name="Picture 3" descr="C:\Users\СУЛТАН\Desktop\Музей ДДТ\АФГАН\афганцы\IMG_20160204_1608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28802"/>
            <a:ext cx="4495800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00108"/>
            <a:ext cx="7851648" cy="52149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«Любовь к родному краю, знание его истории- основа, на которой только и может осуществиться рост духовной культуры всего общества»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/>
              <a:t>Коллекция минералов добытых в Северном Казахстане</a:t>
            </a:r>
            <a:endParaRPr lang="ru-RU" sz="3600" b="1" i="1" dirty="0"/>
          </a:p>
        </p:txBody>
      </p:sp>
      <p:pic>
        <p:nvPicPr>
          <p:cNvPr id="2050" name="Picture 2" descr="C:\Users\СУЛТАН\Desktop\музей музей\IMG_20161031_1020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4497388" cy="5357826"/>
          </a:xfrm>
          <a:prstGeom prst="rect">
            <a:avLst/>
          </a:prstGeom>
          <a:noFill/>
        </p:spPr>
      </p:pic>
      <p:pic>
        <p:nvPicPr>
          <p:cNvPr id="2051" name="Picture 3" descr="C:\Users\СУЛТАН\Desktop\музей музей\IMG_20161031_1020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500174"/>
            <a:ext cx="4498975" cy="535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История образования района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УЛТАН\Desktop\IMG_20161107_1151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928670"/>
            <a:ext cx="4786314" cy="592933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929190" y="1000108"/>
            <a:ext cx="4071966" cy="58578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b="1" dirty="0" smtClean="0"/>
              <a:t>На территории района в период правления последних ханов, кочевали родовые племена </a:t>
            </a:r>
            <a:r>
              <a:rPr lang="ru-RU" sz="2000" b="1" dirty="0" err="1" smtClean="0"/>
              <a:t>усуней</a:t>
            </a:r>
            <a:r>
              <a:rPr lang="ru-RU" sz="2000" b="1" dirty="0" smtClean="0"/>
              <a:t>, кипчаков, </a:t>
            </a:r>
            <a:r>
              <a:rPr lang="ru-RU" sz="2000" b="1" dirty="0" err="1" smtClean="0"/>
              <a:t>аргынов</a:t>
            </a:r>
            <a:r>
              <a:rPr lang="ru-RU" sz="2000" b="1" dirty="0" smtClean="0"/>
              <a:t>, после указа хана </a:t>
            </a:r>
            <a:r>
              <a:rPr lang="ru-RU" sz="2000" b="1" dirty="0" err="1" smtClean="0"/>
              <a:t>Абылая</a:t>
            </a:r>
            <a:r>
              <a:rPr lang="ru-RU" sz="2000" b="1" dirty="0" smtClean="0"/>
              <a:t> оседают  </a:t>
            </a:r>
            <a:r>
              <a:rPr lang="ru-RU" sz="2000" b="1" dirty="0" err="1" smtClean="0"/>
              <a:t>атыгай</a:t>
            </a:r>
            <a:r>
              <a:rPr lang="ru-RU" sz="2000" b="1" dirty="0" smtClean="0"/>
              <a:t>, караул, </a:t>
            </a:r>
            <a:r>
              <a:rPr lang="ru-RU" sz="2000" b="1" dirty="0" err="1" smtClean="0"/>
              <a:t>желаир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керей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уак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канжыгалы</a:t>
            </a:r>
            <a:r>
              <a:rPr lang="ru-RU" sz="2000" b="1" dirty="0" smtClean="0"/>
              <a:t>. Район создан 1935 годы из южной части </a:t>
            </a:r>
            <a:r>
              <a:rPr lang="ru-RU" sz="2000" b="1" dirty="0" err="1" smtClean="0"/>
              <a:t>Щучинского</a:t>
            </a:r>
            <a:r>
              <a:rPr lang="ru-RU" sz="2000" b="1" dirty="0" smtClean="0"/>
              <a:t> района и входил в состав сначала Карагандинской, затем Северо-Казахстанской области. Центром района является </a:t>
            </a:r>
            <a:r>
              <a:rPr lang="ru-RU" sz="2000" b="1" dirty="0" err="1" smtClean="0"/>
              <a:t>г.Макинск</a:t>
            </a:r>
            <a:r>
              <a:rPr lang="ru-RU" sz="2000" b="1" dirty="0" smtClean="0"/>
              <a:t> ,который был основан в 1914 году. Район состоит из 11 сельских округов. Общая числен.населения свыше 37 тыс. человек, среди которых более 26 представителей национальности.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Первые переселенцы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928670"/>
            <a:ext cx="4214810" cy="5929330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 времени переселения первых крестьян в казахские степи (13 июля 1889 года)на территории района жили казахские роды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керей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караул, кока, уйсунь имеющих зимовки в районе Жанаталапа, Ельтай, Еркендик . Славились акыны и батыры Умбетай,Газиза, Богембай, Хаджимукан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Мунайтпасов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Балуан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Шолак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Галия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Култыма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Первыми переселенческими селами стали Никольское(крестьяне из  Пермской губернии) и Новобратское (из Воронежской губернии и Украины.)Если в 1893 все население составляло 529,640 человек, (в том числе переселенцев 28584) то 1913 году число жителей увеличилось в 29,5 раза, а крестьян –более чем в 26,7 раза. В 1876 году в области было 5 поселков,1913 году- 1258.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СУЛТАН\Desktop\IMG_20161107_1413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9" y="1285860"/>
            <a:ext cx="4857752" cy="5572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Экспонаты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Вышитое полотенце (лен ручная работа 1914 года),машинка для подстригания, весы. Песочные часы.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СУЛТАН\Desktop\IMG_20161107_144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857364"/>
            <a:ext cx="4495800" cy="5000636"/>
          </a:xfrm>
          <a:prstGeom prst="rect">
            <a:avLst/>
          </a:prstGeom>
          <a:noFill/>
        </p:spPr>
      </p:pic>
      <p:pic>
        <p:nvPicPr>
          <p:cNvPr id="6149" name="Picture 5" descr="C:\Users\СУЛТАН\Desktop\IMG_20161107_1445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963049"/>
            <a:ext cx="4038600" cy="4349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1071546"/>
            <a:ext cx="2209800" cy="393655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Царская медаль 1900 года.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Старинные монеты 1916, 1914,1903, 1929 годов.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СУЛТАН\Desktop\IMG_20161107_1445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8957" r="895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/>
              <a:t>Балуан </a:t>
            </a:r>
            <a:r>
              <a:rPr lang="ru-RU" sz="4800" b="1" i="1" dirty="0" err="1" smtClean="0"/>
              <a:t>Шолак</a:t>
            </a:r>
            <a:endParaRPr lang="ru-RU" sz="48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УЛТАН\Desktop\музей музей\IMG_20161031_1026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4643437" cy="600076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071546"/>
            <a:ext cx="4041775" cy="528877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историей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Буландынского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района связано имя прославленного Балуан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Шолака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. Будущий батыр родился в большой семье в 1864 году в урочище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Тасты-Озек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(с. Красный Кордон с 2007 года аул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Тастыозек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 и был назван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Нурмагамбетом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Свое прозвище получил за борцовские способности. Кроме того обладал даром сочинителя, исполнителя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песен,великолепным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мастрерством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владения домброй. Умер в ауле Еркендик, который 1992 году был переименован в аул имени Балуан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Шолака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64307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музее хранятся фотографии из личного архива,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документ,переданные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дар музею родственниками Балуан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Шолака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ауле где жил установлен памятник поэту, певцу , импровизатору, силачу.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УЛТАН\Desktop\IMG_20161107_1505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4495800" cy="4857760"/>
          </a:xfrm>
          <a:prstGeom prst="rect">
            <a:avLst/>
          </a:prstGeom>
          <a:noFill/>
        </p:spPr>
      </p:pic>
      <p:pic>
        <p:nvPicPr>
          <p:cNvPr id="1027" name="Picture 3" descr="C:\Users\СУЛТАН\Desktop\IMG_20161107_1506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08514" y="1920875"/>
            <a:ext cx="3917972" cy="443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937</Words>
  <PresentationFormat>Экран (4:3)</PresentationFormat>
  <Paragraphs>40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Виртуальная экскурсия по историко-краведческому  музею. </vt:lpstr>
      <vt:lpstr>Слайд 2</vt:lpstr>
      <vt:lpstr>Коллекция минералов добытых в Северном Казахстане</vt:lpstr>
      <vt:lpstr>История образования района</vt:lpstr>
      <vt:lpstr>Первые переселенцы</vt:lpstr>
      <vt:lpstr>Экспонаты  Вышитое полотенце (лен ручная работа 1914 года),машинка для подстригания, весы. Песочные часы.</vt:lpstr>
      <vt:lpstr>Слайд 7</vt:lpstr>
      <vt:lpstr>Балуан Шолак</vt:lpstr>
      <vt:lpstr>В музее хранятся фотографии из личного архива, документ,переданные в дар музею родственниками Балуан Шолака.  В ауле где жил установлен памятник поэту, певцу , импровизатору, силачу.</vt:lpstr>
      <vt:lpstr>Уголок старинной казахской утвари</vt:lpstr>
      <vt:lpstr>Старинные вещи используемые в быту.</vt:lpstr>
      <vt:lpstr>Почетные жители города и района</vt:lpstr>
      <vt:lpstr>Слайд 13</vt:lpstr>
      <vt:lpstr>Слайд 14</vt:lpstr>
      <vt:lpstr>Слайд 15</vt:lpstr>
      <vt:lpstr>Великая Отечественная война</vt:lpstr>
      <vt:lpstr>История завода поршневых колец им. Ленина</vt:lpstr>
      <vt:lpstr>Слайд 18</vt:lpstr>
      <vt:lpstr>Реликвии войны</vt:lpstr>
      <vt:lpstr>Слайд 20</vt:lpstr>
      <vt:lpstr>Слайд 21</vt:lpstr>
      <vt:lpstr>Слайд 22</vt:lpstr>
      <vt:lpstr>Война в Афганистане</vt:lpstr>
      <vt:lpstr>Афганистан. Награждение за боевые подвиги.</vt:lpstr>
      <vt:lpstr>«Любовь к родному краю, знание его истории- основа, на которой только и может осуществиться рост духовной культуры всего общества»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по историко-краведческому  музею. </dc:title>
  <dc:creator>СУЛТАН</dc:creator>
  <cp:lastModifiedBy>СУЛТАН</cp:lastModifiedBy>
  <cp:revision>62</cp:revision>
  <dcterms:created xsi:type="dcterms:W3CDTF">2016-11-04T04:16:23Z</dcterms:created>
  <dcterms:modified xsi:type="dcterms:W3CDTF">2016-11-29T10:54:03Z</dcterms:modified>
</cp:coreProperties>
</file>