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EE81-A667-430E-812D-991E4FFDB03B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BAB4-D8E9-4DC4-9290-24DC744C1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8BAB4-D8E9-4DC4-9290-24DC744C13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pic>
        <p:nvPicPr>
          <p:cNvPr id="1026" name="Picture 2" descr="C:\Users\СУЛТАН\Desktop\_3_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lowChartAlternateProcess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1"/>
            <a:ext cx="328611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Визитная карточка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Экскурсоводы</a:t>
            </a:r>
            <a:b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УЛТАН\Desktop\Музей ДДТ\фото открытое занятие\IMG_20160916_145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81138"/>
            <a:ext cx="8001056" cy="537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Рабочий процесс.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Сбор информации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4638"/>
            <a:ext cx="8143932" cy="50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УЛТАН\Desktop\4482ff211ffd403e63c8807a438ef3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Экскурсоводы являются активными участниками районных и областных конкурсов среди музеев и  краеведению. За занятые призовые места неоднократно были награждены грамотами и дипломами.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УЛТАН\Desktop\музей музей\IMG_20161031_1639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63"/>
            <a:ext cx="4071966" cy="485777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63"/>
            <a:ext cx="4214842" cy="485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41434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071965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завершена.Фото на память.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УЛТАН\Desktop\36d13558ee7c42a6263cd1da48f32ff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81138"/>
            <a:ext cx="8215370" cy="537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 с ветеранами войны труда.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99\Desktop\Documents\встреча 24.02.15\IMG_55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81138"/>
            <a:ext cx="8072494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 с геологами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99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481138"/>
            <a:ext cx="8286808" cy="5376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Экскурсию ведёт </a:t>
            </a:r>
            <a:br>
              <a:rPr lang="ru-RU" alt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 </a:t>
            </a:r>
            <a:r>
              <a:rPr lang="ru-RU" altLang="ru-RU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Ворожеев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99\Desktop\d6bc53e19a0fea6ab660f9db07cba7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1537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785949"/>
          </a:xfrm>
        </p:spPr>
        <p:txBody>
          <a:bodyPr>
            <a:noAutofit/>
          </a:bodyPr>
          <a:lstStyle/>
          <a:p>
            <a:r>
              <a:rPr lang="ru-RU" altLang="ru-RU" sz="4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alt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-краеведческий музей </a:t>
            </a:r>
            <a:br>
              <a:rPr lang="ru-RU" alt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Буландынского</a:t>
            </a:r>
            <a:r>
              <a:rPr lang="ru-RU" alt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детского творчества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г.Макинск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экскурсии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Экскурсовод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Анель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Ибраева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УЛТАН\Desktop\IMG_20161102_144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81138"/>
            <a:ext cx="4643470" cy="537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Создатель музея </a:t>
            </a:r>
            <a:br>
              <a:rPr lang="ru-RU" alt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его бывший руководитель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_015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6575"/>
            <a:ext cx="3786214" cy="485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674948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Николай Алексеевич Травкин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(1940-2012)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Учитель истории, краевед, музыкант, хореограф, педагог и просто увлеченный человек…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музея 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Лейла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Салмановна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Бабан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0722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latin typeface="Times New Roman" pitchFamily="18" charset="0"/>
                <a:cs typeface="Times New Roman" pitchFamily="18" charset="0"/>
              </a:rPr>
              <a:t>Визитная карточка музея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2274838"/>
            <a:ext cx="64294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Создан в 1975 году.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Профиль – историко-краеведческий.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Экспонатов – 3 312, - из них подлинных – 2 842.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Музей является центром патриотического воспитания школьников города, местом встреч с ветеранами войны и труда.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alt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Свидетельство о присвоении звания</a:t>
            </a:r>
            <a:br>
              <a:rPr lang="ru-RU" alt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музею, датированное 1978 годом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G_015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86000"/>
            <a:ext cx="4071965" cy="40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 ко дню победы</a:t>
            </a:r>
            <a:b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посвященная героям ВОВ .</a:t>
            </a:r>
            <a:endParaRPr lang="ru-RU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81138"/>
            <a:ext cx="785818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828680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экскурсоводов  в мероприятии посвященного Дню единства    народов Казахстана.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81138"/>
            <a:ext cx="7429552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453</TotalTime>
  <Words>150</Words>
  <PresentationFormat>Экран (4:3)</PresentationFormat>
  <Paragraphs>28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Историко -краеведческий музей  Буландынского  района</vt:lpstr>
      <vt:lpstr>Создатель музея  и его бывший руководитель</vt:lpstr>
      <vt:lpstr>Руководитель музея   Лейла Салмановна Бабан</vt:lpstr>
      <vt:lpstr>Слайд 5</vt:lpstr>
      <vt:lpstr>Свидетельство о присвоении звания  музею, датированное 1978 годом</vt:lpstr>
      <vt:lpstr>Квест игра ко дню победы                                посвященная героям ВОВ .</vt:lpstr>
      <vt:lpstr>     Участники Квест игры</vt:lpstr>
      <vt:lpstr>Участие экскурсоводов  в мероприятии посвященного Дню единства    народов Казахстана.</vt:lpstr>
      <vt:lpstr>Экскурсоводы 2016 год</vt:lpstr>
      <vt:lpstr>Слайд 11</vt:lpstr>
      <vt:lpstr>Слайд 12</vt:lpstr>
      <vt:lpstr>Экскурсоводы являются активными участниками районных и областных конкурсов среди музеев и  краеведению. За занятые призовые места неоднократно были награждены грамотами и дипломами.</vt:lpstr>
      <vt:lpstr>Слайд 14</vt:lpstr>
      <vt:lpstr>Слайд 15</vt:lpstr>
      <vt:lpstr>Экскурсия завершена.Фото на память.</vt:lpstr>
      <vt:lpstr>Встреча с ветеранами войны труда.</vt:lpstr>
      <vt:lpstr>Встреча с геологами</vt:lpstr>
      <vt:lpstr>Экскурсию ведёт  Данил Ворожеев </vt:lpstr>
      <vt:lpstr>Подготовка к экскурсии Экскурсовод Анель Ибраева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 -краеведческий музей  имени  И. К. Скуридина Буландынского (Макинского) района</dc:title>
  <dc:creator>СУЛТАН</dc:creator>
  <cp:lastModifiedBy>СУЛТАН</cp:lastModifiedBy>
  <cp:revision>38</cp:revision>
  <dcterms:created xsi:type="dcterms:W3CDTF">2016-10-31T04:30:24Z</dcterms:created>
  <dcterms:modified xsi:type="dcterms:W3CDTF">2016-11-23T10:38:35Z</dcterms:modified>
</cp:coreProperties>
</file>