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93" r:id="rId2"/>
    <p:sldId id="297" r:id="rId3"/>
    <p:sldId id="299" r:id="rId4"/>
    <p:sldId id="295" r:id="rId5"/>
    <p:sldId id="259" r:id="rId6"/>
    <p:sldId id="300" r:id="rId7"/>
    <p:sldId id="301" r:id="rId8"/>
    <p:sldId id="306" r:id="rId9"/>
    <p:sldId id="260" r:id="rId10"/>
    <p:sldId id="281" r:id="rId11"/>
    <p:sldId id="282" r:id="rId12"/>
    <p:sldId id="262" r:id="rId13"/>
    <p:sldId id="308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303" r:id="rId24"/>
    <p:sldId id="272" r:id="rId25"/>
    <p:sldId id="274" r:id="rId26"/>
    <p:sldId id="305" r:id="rId27"/>
    <p:sldId id="275" r:id="rId28"/>
    <p:sldId id="276" r:id="rId29"/>
    <p:sldId id="277" r:id="rId30"/>
    <p:sldId id="278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7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   Опаленные Афганистаном…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СУЛТАН\Desktop\18163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42976" y="1571612"/>
            <a:ext cx="7143800" cy="4857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0204_1605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42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Франко Сергей Иванович</a:t>
            </a:r>
            <a:endParaRPr lang="ru-RU" dirty="0"/>
          </a:p>
        </p:txBody>
      </p:sp>
      <p:pic>
        <p:nvPicPr>
          <p:cNvPr id="6" name="Содержимое 5" descr="IMG_20160204_160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357298"/>
            <a:ext cx="3643338" cy="5214973"/>
          </a:xfrm>
        </p:spPr>
      </p:pic>
    </p:spTree>
  </p:cSld>
  <p:clrMapOvr>
    <a:masterClrMapping/>
  </p:clrMapOvr>
  <p:transition advTm="5000"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Шишин</a:t>
            </a:r>
            <a:r>
              <a:rPr lang="ru-RU" dirty="0" smtClean="0"/>
              <a:t> Юрий Александрович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500174"/>
            <a:ext cx="4214841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Жилин Валентин</a:t>
            </a:r>
            <a:endParaRPr lang="ru-RU" dirty="0"/>
          </a:p>
        </p:txBody>
      </p:sp>
      <p:pic>
        <p:nvPicPr>
          <p:cNvPr id="4" name="Содержимое 3" descr="IMG_20160204_160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554162"/>
            <a:ext cx="3714776" cy="4946671"/>
          </a:xfrm>
        </p:spPr>
      </p:pic>
    </p:spTree>
  </p:cSld>
  <p:clrMapOvr>
    <a:masterClrMapping/>
  </p:clrMapOvr>
  <p:transition advTm="5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7772400" cy="1212174"/>
          </a:xfrm>
        </p:spPr>
        <p:txBody>
          <a:bodyPr/>
          <a:lstStyle/>
          <a:p>
            <a:pPr algn="ctr"/>
            <a:r>
              <a:rPr lang="ru-RU" dirty="0" smtClean="0"/>
              <a:t>Ермагамбетов Вячеслав </a:t>
            </a:r>
            <a:endParaRPr lang="ru-RU" dirty="0"/>
          </a:p>
        </p:txBody>
      </p:sp>
      <p:pic>
        <p:nvPicPr>
          <p:cNvPr id="4" name="Содержимое 3" descr="IMG_20160204_1604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285860"/>
            <a:ext cx="4357718" cy="5572140"/>
          </a:xfrm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Бауэр Валерий.</a:t>
            </a:r>
            <a:endParaRPr lang="ru-RU" dirty="0"/>
          </a:p>
        </p:txBody>
      </p:sp>
      <p:pic>
        <p:nvPicPr>
          <p:cNvPr id="4" name="Содержимое 3" descr="IMG_20160204_160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285860"/>
            <a:ext cx="4357718" cy="5572139"/>
          </a:xfrm>
        </p:spPr>
      </p:pic>
    </p:spTree>
  </p:cSld>
  <p:clrMapOvr>
    <a:masterClrMapping/>
  </p:clrMapOvr>
  <p:transition advTm="5000"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Эмих</a:t>
            </a:r>
            <a:r>
              <a:rPr lang="ru-RU" dirty="0" smtClean="0"/>
              <a:t> Виктор Романович</a:t>
            </a:r>
            <a:endParaRPr lang="ru-RU" dirty="0"/>
          </a:p>
        </p:txBody>
      </p:sp>
      <p:pic>
        <p:nvPicPr>
          <p:cNvPr id="4" name="Содержимое 3" descr="IMG_20160204_1605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285860"/>
            <a:ext cx="4357718" cy="5429287"/>
          </a:xfrm>
        </p:spPr>
      </p:pic>
    </p:spTree>
  </p:cSld>
  <p:clrMapOvr>
    <a:masterClrMapping/>
  </p:clrMapOvr>
  <p:transition advTm="5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Сухоставский Юрий</a:t>
            </a:r>
            <a:endParaRPr lang="ru-RU" dirty="0"/>
          </a:p>
        </p:txBody>
      </p:sp>
      <p:pic>
        <p:nvPicPr>
          <p:cNvPr id="4" name="Содержимое 3" descr="IMG_20160204_160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285860"/>
            <a:ext cx="4429156" cy="5572140"/>
          </a:xfrm>
        </p:spPr>
      </p:pic>
    </p:spTree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Хаутиев</a:t>
            </a:r>
            <a:r>
              <a:rPr lang="ru-RU" dirty="0" smtClean="0"/>
              <a:t> </a:t>
            </a:r>
            <a:r>
              <a:rPr lang="ru-RU" dirty="0" err="1" smtClean="0"/>
              <a:t>Муса</a:t>
            </a:r>
            <a:r>
              <a:rPr lang="ru-RU" dirty="0" smtClean="0"/>
              <a:t> </a:t>
            </a:r>
            <a:r>
              <a:rPr lang="ru-RU" dirty="0" err="1" smtClean="0"/>
              <a:t>Богаутдинович</a:t>
            </a:r>
            <a:endParaRPr lang="ru-RU" dirty="0"/>
          </a:p>
        </p:txBody>
      </p:sp>
      <p:pic>
        <p:nvPicPr>
          <p:cNvPr id="4" name="Содержимое 3" descr="IMG_20160204_1606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285860"/>
            <a:ext cx="3786214" cy="5429287"/>
          </a:xfrm>
        </p:spPr>
      </p:pic>
    </p:spTree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85728"/>
            <a:ext cx="4038600" cy="621510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Афганистан – государство в юго-западной части Центральной Азии. Граничил на севере с  СССР (сейчас с Туркменией, Узбекистаном, Таджикистаном). Население  26.800.000 человек (2001 год). Столица – Кабул. Территория Афганистана огромна – 650.000 кв.км. Около ¾ территории Афганистана заняты горными массивами, из которых выделяется хребет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Гинду-Куш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протянувшийся на 800 км через Центральный Афганистан в Пакистан и Таджикистан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Высочайшие пики возносятся более чем на 7000 м, а средняя высота над уровнем моря – около 4300 м. Обширные площади плато занимают песчаная пустыня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Регистан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 глинистая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Дашти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– Марго. Главная из них – река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Гильменд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В ее долине есть несколько оазисов.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Салихов Юрий </a:t>
            </a:r>
            <a:r>
              <a:rPr lang="ru-RU" dirty="0" err="1" smtClean="0"/>
              <a:t>Гакифович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Содержимое 3" descr="IMG_20160204_1606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285860"/>
            <a:ext cx="4214842" cy="5572140"/>
          </a:xfrm>
        </p:spPr>
      </p:pic>
    </p:spTree>
  </p:cSld>
  <p:clrMapOvr>
    <a:masterClrMapping/>
  </p:clrMapOvr>
  <p:transition advTm="5000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Павленко Владимир</a:t>
            </a:r>
            <a:endParaRPr lang="ru-RU" dirty="0"/>
          </a:p>
        </p:txBody>
      </p:sp>
      <p:pic>
        <p:nvPicPr>
          <p:cNvPr id="4" name="Содержимое 3" descr="IMG_20160204_160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432" y="1784350"/>
            <a:ext cx="3750335" cy="4572000"/>
          </a:xfrm>
        </p:spPr>
      </p:pic>
    </p:spTree>
  </p:cSld>
  <p:clrMapOvr>
    <a:masterClrMapping/>
  </p:clrMapOvr>
  <p:transition advTm="5000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Макаренко Юрий</a:t>
            </a:r>
            <a:endParaRPr lang="ru-RU" dirty="0"/>
          </a:p>
        </p:txBody>
      </p:sp>
      <p:pic>
        <p:nvPicPr>
          <p:cNvPr id="4" name="Содержимое 3" descr="IMG_20160204_160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285860"/>
            <a:ext cx="4857784" cy="5572139"/>
          </a:xfrm>
        </p:spPr>
      </p:pic>
    </p:spTree>
  </p:cSld>
  <p:clrMapOvr>
    <a:masterClrMapping/>
  </p:clrMapOvr>
  <p:transition advTm="5000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Ломакин Владимир</a:t>
            </a:r>
            <a:endParaRPr lang="ru-RU" dirty="0"/>
          </a:p>
        </p:txBody>
      </p:sp>
      <p:pic>
        <p:nvPicPr>
          <p:cNvPr id="4" name="Содержимое 3" descr="IMG_20160204_160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9" y="1373862"/>
            <a:ext cx="4429155" cy="5341285"/>
          </a:xfrm>
        </p:spPr>
      </p:pic>
    </p:spTree>
  </p:cSld>
  <p:clrMapOvr>
    <a:masterClrMapping/>
  </p:clrMapOvr>
  <p:transition advTm="5000"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Ибрагим </a:t>
            </a:r>
            <a:r>
              <a:rPr lang="ru-RU" dirty="0" err="1" smtClean="0"/>
              <a:t>Кожахметов</a:t>
            </a:r>
            <a:endParaRPr lang="ru-RU" dirty="0"/>
          </a:p>
        </p:txBody>
      </p:sp>
      <p:pic>
        <p:nvPicPr>
          <p:cNvPr id="4" name="Содержимое 3" descr="IMG_20160204_160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285860"/>
            <a:ext cx="4214842" cy="5572139"/>
          </a:xfrm>
        </p:spPr>
      </p:pic>
    </p:spTree>
  </p:cSld>
  <p:clrMapOvr>
    <a:masterClrMapping/>
  </p:clrMapOvr>
  <p:transition advTm="5000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Сало Юрий</a:t>
            </a:r>
            <a:endParaRPr lang="ru-RU" dirty="0"/>
          </a:p>
        </p:txBody>
      </p:sp>
      <p:pic>
        <p:nvPicPr>
          <p:cNvPr id="4" name="Содержимое 3" descr="IMG_20160204_1607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285860"/>
            <a:ext cx="3857652" cy="5572139"/>
          </a:xfrm>
        </p:spPr>
      </p:pic>
    </p:spTree>
  </p:cSld>
  <p:clrMapOvr>
    <a:masterClrMapping/>
  </p:clrMapOvr>
  <p:transition advTm="5000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Логвинов</a:t>
            </a:r>
            <a:r>
              <a:rPr lang="ru-RU" dirty="0" smtClean="0"/>
              <a:t> Сергей.</a:t>
            </a:r>
            <a:endParaRPr lang="ru-RU" dirty="0"/>
          </a:p>
        </p:txBody>
      </p:sp>
      <p:pic>
        <p:nvPicPr>
          <p:cNvPr id="4" name="Содержимое 3" descr="IMG_20160204_1607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5666" y="1784350"/>
            <a:ext cx="3969868" cy="4572000"/>
          </a:xfrm>
        </p:spPr>
      </p:pic>
    </p:spTree>
  </p:cSld>
  <p:clrMapOvr>
    <a:masterClrMapping/>
  </p:clrMapOvr>
  <p:transition advTm="5000"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Токарев Юрий</a:t>
            </a:r>
            <a:endParaRPr lang="ru-RU" dirty="0"/>
          </a:p>
        </p:txBody>
      </p:sp>
      <p:pic>
        <p:nvPicPr>
          <p:cNvPr id="4" name="Содержимое 3" descr="IMG_20160204_160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142984"/>
            <a:ext cx="4214842" cy="5715015"/>
          </a:xfrm>
        </p:spPr>
      </p:pic>
    </p:spTree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0204_160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28"/>
            <a:ext cx="9144000" cy="6835272"/>
          </a:xfrm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0204_160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6000792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Климат Афганистана зависит от высоты, но в целом зимой здесь холодно, а летом жарко (+45 и выше). Засухи порождают серьезные трудности в земледелии. Для афганского общества к концу 1970-х гг. были характерны низкий уровень производительных сил, неравномерность социального и экономического развития, сильное влияние исламской религии, национально-этническая рознь, сохранение влияния традиционных лидеров – помещиков, ханов, маликов, сардаров,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улемов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хазратов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пиров, мулл.</a:t>
            </a: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Афганистан с военной точки зрения прекрасный, самой природой созданный укрепленный район, который имеет хорошие «предполья» - Приамударьинскую пустыню, пустыни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Регистан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Баква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и др. И расположена эта крепость на трансазиатской путях – именно это обстоятельство и привлекало всегда внимание к Афганистану со стороны западных стран, в частности США. Так называемая «крыша мира» была удобным плацдармом для размещения стратегических  ракет, нацеленных против СССР.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0204_1605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5000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04"/>
            <a:ext cx="9144000" cy="686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42968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643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getIma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5000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3"/>
            <a:ext cx="8713817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928694"/>
          </a:xfrm>
        </p:spPr>
        <p:txBody>
          <a:bodyPr/>
          <a:lstStyle/>
          <a:p>
            <a:pPr algn="ctr"/>
            <a:r>
              <a:rPr lang="ru-RU" b="1" i="1" dirty="0" smtClean="0"/>
              <a:t>Ход войны в Афганистане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14422"/>
            <a:ext cx="8686800" cy="4865703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марте 1979 года во время мятежа в городе Герат, последовала первая просьба афганского руководства о прямом советском военном вмешательстве(всего таких просьб было около 20).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Гератский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мятеж заставил провести усиление советских войск  у советско-афганской границы и по приказу министра обороны Д.Ф. Устинова началась подготовка к возможному десантированию  в Афганистан посадочным способом 105-й гвардейской воздушно-десантной дивизии. К вечеру 23 декабря 1979 года было доложено о готовности войск к вводу в Афганистан. 24 декабря Д.Ф. Устинов подписал директиву в которой говорилось «Принято решение о вводе некоторых контингентов советских войск, дислоцированных в южных районах нашей страны, на территорию ДРА в целях оказания помощи афганскому народу».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42918"/>
            <a:ext cx="8686800" cy="5715040"/>
          </a:xfrm>
        </p:spPr>
        <p:txBody>
          <a:bodyPr>
            <a:normAutofit/>
          </a:bodyPr>
          <a:lstStyle/>
          <a:p>
            <a:r>
              <a:rPr lang="ru-RU" dirty="0" smtClean="0"/>
              <a:t>Из </a:t>
            </a:r>
            <a:r>
              <a:rPr lang="ru-RU" dirty="0" err="1" smtClean="0"/>
              <a:t>Буландынского</a:t>
            </a:r>
            <a:r>
              <a:rPr lang="ru-RU" dirty="0" smtClean="0"/>
              <a:t> района в Афганистане воевали 94 солдат и офицеров. Погибших пятеро: </a:t>
            </a:r>
            <a:r>
              <a:rPr lang="ru-RU" b="1" dirty="0" err="1" smtClean="0"/>
              <a:t>Кожахметов</a:t>
            </a:r>
            <a:r>
              <a:rPr lang="ru-RU" b="1" dirty="0" smtClean="0"/>
              <a:t> Ибрагим </a:t>
            </a:r>
            <a:r>
              <a:rPr lang="ru-RU" dirty="0" smtClean="0"/>
              <a:t>солдат(</a:t>
            </a:r>
            <a:r>
              <a:rPr lang="ru-RU" dirty="0" err="1" smtClean="0"/>
              <a:t>с.Ерголка</a:t>
            </a:r>
            <a:r>
              <a:rPr lang="ru-RU" dirty="0" smtClean="0"/>
              <a:t>),</a:t>
            </a:r>
            <a:r>
              <a:rPr lang="ru-RU" b="1" dirty="0" smtClean="0"/>
              <a:t>Ломакин Владимир </a:t>
            </a:r>
            <a:r>
              <a:rPr lang="ru-RU" dirty="0" smtClean="0"/>
              <a:t>майор (</a:t>
            </a:r>
            <a:r>
              <a:rPr lang="ru-RU" dirty="0" err="1" smtClean="0"/>
              <a:t>г.Макинск</a:t>
            </a:r>
            <a:r>
              <a:rPr lang="ru-RU" dirty="0" smtClean="0"/>
              <a:t>), </a:t>
            </a:r>
            <a:r>
              <a:rPr lang="ru-RU" b="1" dirty="0" smtClean="0"/>
              <a:t>Макаренко Юрий </a:t>
            </a:r>
            <a:r>
              <a:rPr lang="ru-RU" dirty="0" smtClean="0"/>
              <a:t>солдат(с.Гордеевка),</a:t>
            </a:r>
            <a:r>
              <a:rPr lang="ru-RU" b="1" dirty="0" smtClean="0"/>
              <a:t>Павленко Владимир </a:t>
            </a:r>
            <a:r>
              <a:rPr lang="ru-RU" dirty="0" smtClean="0"/>
              <a:t>солдат(с.Никольское),</a:t>
            </a:r>
            <a:r>
              <a:rPr lang="ru-RU" b="1" dirty="0" smtClean="0"/>
              <a:t>Сало Юрий </a:t>
            </a:r>
            <a:r>
              <a:rPr lang="ru-RU" dirty="0" smtClean="0"/>
              <a:t>солдат (с.Вознесенка) Все погибшие награждены воинскими наградами (посмертно) и похоронены на Родине.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85728"/>
            <a:ext cx="7772400" cy="6069832"/>
          </a:xfrm>
        </p:spPr>
        <p:txBody>
          <a:bodyPr>
            <a:normAutofit lnSpcReduction="1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Афганская война (1979-1989 гг.) продолжалась немногим менее десяти лет, если быть точными, 2238 дней.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Если верить официальным данным, то из Афганистана не вернулись домой  около 15 тысяч советских солдат. Было ранено и контужено более 53 тысяч солдат. Многие числятся в списках без вести пропавшие.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3"/>
            <a:ext cx="8785255" cy="635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400</TotalTime>
  <Words>530</Words>
  <PresentationFormat>Экран (4:3)</PresentationFormat>
  <Paragraphs>26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Метро</vt:lpstr>
      <vt:lpstr>   Опаленные Афганистаном…</vt:lpstr>
      <vt:lpstr>Слайд 2</vt:lpstr>
      <vt:lpstr>Слайд 3</vt:lpstr>
      <vt:lpstr>Слайд 4</vt:lpstr>
      <vt:lpstr>Слайд 5</vt:lpstr>
      <vt:lpstr>Ход войны в Афганистане</vt:lpstr>
      <vt:lpstr>Слайд 7</vt:lpstr>
      <vt:lpstr>Слайд 8</vt:lpstr>
      <vt:lpstr>Слайд 9</vt:lpstr>
      <vt:lpstr>Слайд 10</vt:lpstr>
      <vt:lpstr>Слайд 11</vt:lpstr>
      <vt:lpstr>Франко Сергей Иванович</vt:lpstr>
      <vt:lpstr>Шишин Юрий Александрович</vt:lpstr>
      <vt:lpstr>Жилин Валентин</vt:lpstr>
      <vt:lpstr>Ермагамбетов Вячеслав </vt:lpstr>
      <vt:lpstr>Бауэр Валерий.</vt:lpstr>
      <vt:lpstr>Эмих Виктор Романович</vt:lpstr>
      <vt:lpstr>Сухоставский Юрий</vt:lpstr>
      <vt:lpstr>Хаутиев Муса Богаутдинович</vt:lpstr>
      <vt:lpstr>Салихов Юрий Гакифович.</vt:lpstr>
      <vt:lpstr>Павленко Владимир</vt:lpstr>
      <vt:lpstr>Макаренко Юрий</vt:lpstr>
      <vt:lpstr>Ломакин Владимир</vt:lpstr>
      <vt:lpstr>Ибрагим Кожахметов</vt:lpstr>
      <vt:lpstr>Сало Юрий</vt:lpstr>
      <vt:lpstr>Логвинов Сергей.</vt:lpstr>
      <vt:lpstr>Токарев Юрий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СУЛТАН</dc:creator>
  <cp:lastModifiedBy>СУЛТАН</cp:lastModifiedBy>
  <cp:revision>43</cp:revision>
  <dcterms:created xsi:type="dcterms:W3CDTF">2016-02-03T09:53:33Z</dcterms:created>
  <dcterms:modified xsi:type="dcterms:W3CDTF">2017-02-08T10:28:21Z</dcterms:modified>
</cp:coreProperties>
</file>